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2" r:id="rId3"/>
    <p:sldId id="257" r:id="rId4"/>
    <p:sldId id="262" r:id="rId5"/>
    <p:sldId id="263" r:id="rId6"/>
    <p:sldId id="258" r:id="rId7"/>
    <p:sldId id="259" r:id="rId8"/>
    <p:sldId id="260" r:id="rId9"/>
    <p:sldId id="261" r:id="rId10"/>
    <p:sldId id="264" r:id="rId11"/>
    <p:sldId id="265" r:id="rId12"/>
    <p:sldId id="266" r:id="rId13"/>
    <p:sldId id="267" r:id="rId14"/>
    <p:sldId id="271"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057FEB-567C-4E6B-825C-36B638B4C439}" type="datetimeFigureOut">
              <a:rPr lang="en-US" smtClean="0"/>
              <a:t>2/18/2020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E47CD2-FF40-4C79-A3B5-65C506767AB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E47CD2-FF40-4C79-A3B5-65C506767AB2}"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D100A6-6A00-4EA2-BF5A-D196BF9B546A}"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D100A6-6A00-4EA2-BF5A-D196BF9B546A}"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D100A6-6A00-4EA2-BF5A-D196BF9B546A}"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D100A6-6A00-4EA2-BF5A-D196BF9B546A}"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D100A6-6A00-4EA2-BF5A-D196BF9B546A}"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D100A6-6A00-4EA2-BF5A-D196BF9B546A}"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D100A6-6A00-4EA2-BF5A-D196BF9B546A}" type="datetimeFigureOut">
              <a:rPr lang="en-US" smtClean="0"/>
              <a:pPr/>
              <a:t>2/18/2020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D100A6-6A00-4EA2-BF5A-D196BF9B546A}" type="datetimeFigureOut">
              <a:rPr lang="en-US" smtClean="0"/>
              <a:pPr/>
              <a:t>2/18/2020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D100A6-6A00-4EA2-BF5A-D196BF9B546A}" type="datetimeFigureOut">
              <a:rPr lang="en-US" smtClean="0"/>
              <a:pPr/>
              <a:t>2/18/2020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D100A6-6A00-4EA2-BF5A-D196BF9B546A}"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D100A6-6A00-4EA2-BF5A-D196BF9B546A}"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6C44-8BAE-457E-BE6D-B1CEB8F7EA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D100A6-6A00-4EA2-BF5A-D196BF9B546A}" type="datetimeFigureOut">
              <a:rPr lang="en-US" smtClean="0"/>
              <a:pPr/>
              <a:t>2/18/2020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86C44-8BAE-457E-BE6D-B1CEB8F7EA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Positioning women’s information in </a:t>
            </a:r>
            <a:r>
              <a:rPr lang="en-US" sz="3200" dirty="0" err="1" smtClean="0"/>
              <a:t>kenya</a:t>
            </a:r>
            <a:r>
              <a:rPr lang="en-US" sz="3200" dirty="0" smtClean="0"/>
              <a:t>:</a:t>
            </a:r>
            <a:br>
              <a:rPr lang="en-US" sz="3200" dirty="0" smtClean="0"/>
            </a:br>
            <a:endParaRPr lang="en-US" sz="3200" dirty="0"/>
          </a:p>
        </p:txBody>
      </p:sp>
      <p:sp>
        <p:nvSpPr>
          <p:cNvPr id="3" name="Subtitle 2"/>
          <p:cNvSpPr>
            <a:spLocks noGrp="1"/>
          </p:cNvSpPr>
          <p:nvPr>
            <p:ph type="subTitle" idx="1"/>
          </p:nvPr>
        </p:nvSpPr>
        <p:spPr/>
        <p:txBody>
          <a:bodyPr>
            <a:normAutofit fontScale="70000" lnSpcReduction="20000"/>
          </a:bodyPr>
          <a:lstStyle/>
          <a:p>
            <a:r>
              <a:rPr lang="en-US" dirty="0" smtClean="0"/>
              <a:t>Past, present and future</a:t>
            </a:r>
          </a:p>
          <a:p>
            <a:r>
              <a:rPr lang="en-US" dirty="0" smtClean="0"/>
              <a:t>By Dr </a:t>
            </a:r>
            <a:r>
              <a:rPr lang="en-US" dirty="0" err="1" smtClean="0"/>
              <a:t>Abonyo</a:t>
            </a:r>
            <a:r>
              <a:rPr lang="en-US" dirty="0" smtClean="0"/>
              <a:t> Jayne </a:t>
            </a:r>
            <a:r>
              <a:rPr lang="en-US" dirty="0" smtClean="0"/>
              <a:t>A. </a:t>
            </a:r>
          </a:p>
          <a:p>
            <a:r>
              <a:rPr lang="en-US" dirty="0" smtClean="0"/>
              <a:t>Library Department.</a:t>
            </a:r>
          </a:p>
          <a:p>
            <a:r>
              <a:rPr lang="en-US" dirty="0" err="1" smtClean="0"/>
              <a:t>Kiriri</a:t>
            </a:r>
            <a:r>
              <a:rPr lang="en-US" dirty="0" smtClean="0"/>
              <a:t> Women’s University of science and technology.</a:t>
            </a:r>
          </a:p>
          <a:p>
            <a:r>
              <a:rPr lang="en-US" dirty="0" smtClean="0"/>
              <a:t>1</a:t>
            </a:r>
            <a:r>
              <a:rPr lang="en-US" baseline="30000" dirty="0" smtClean="0"/>
              <a:t>st</a:t>
            </a:r>
            <a:r>
              <a:rPr lang="en-US" dirty="0" smtClean="0"/>
              <a:t> </a:t>
            </a:r>
            <a:r>
              <a:rPr lang="en-US" dirty="0" err="1" smtClean="0"/>
              <a:t>Kwust</a:t>
            </a:r>
            <a:r>
              <a:rPr lang="en-US" dirty="0" smtClean="0"/>
              <a:t> conference 2018</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Women writers</a:t>
            </a:r>
            <a:endParaRPr lang="en-US"/>
          </a:p>
        </p:txBody>
      </p:sp>
      <p:sp>
        <p:nvSpPr>
          <p:cNvPr id="3" name="Content Placeholder 2"/>
          <p:cNvSpPr>
            <a:spLocks noGrp="1"/>
          </p:cNvSpPr>
          <p:nvPr>
            <p:ph idx="1"/>
          </p:nvPr>
        </p:nvSpPr>
        <p:spPr/>
        <p:txBody>
          <a:bodyPr>
            <a:normAutofit fontScale="85000" lnSpcReduction="10000"/>
          </a:bodyPr>
          <a:lstStyle/>
          <a:p>
            <a:r>
              <a:rPr lang="en-US" sz="2800" smtClean="0"/>
              <a:t> Women write their own stories  and there are women writers. they write about the children that they nature, their experieince  in marrige,environment in which they work  and about the government that rule them. They write about their careers and other issues of their nations. Thus they advocate on their issues. We lament that these are human issues.</a:t>
            </a:r>
          </a:p>
          <a:p>
            <a:r>
              <a:rPr lang="en-US" sz="2800" smtClean="0"/>
              <a:t>Then  there are women who read or need to read these stories. The women who are in this categories are in large numbers in kenya. Women literacy is bout ( 0 %)they yearn to know how to read and write, if they can read  they need to get hold of these information in print or in other formats . They also need to  know where to find their stories and know more about themselves and the world around them.</a:t>
            </a:r>
            <a:endParaRPr 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Women information centres </a:t>
            </a:r>
            <a:endParaRPr lang="en-US"/>
          </a:p>
        </p:txBody>
      </p:sp>
      <p:sp>
        <p:nvSpPr>
          <p:cNvPr id="3" name="Content Placeholder 2"/>
          <p:cNvSpPr>
            <a:spLocks noGrp="1"/>
          </p:cNvSpPr>
          <p:nvPr>
            <p:ph idx="1"/>
          </p:nvPr>
        </p:nvSpPr>
        <p:spPr/>
        <p:txBody>
          <a:bodyPr>
            <a:normAutofit fontScale="92500"/>
          </a:bodyPr>
          <a:lstStyle/>
          <a:p>
            <a:r>
              <a:rPr lang="en-US" smtClean="0"/>
              <a:t> </a:t>
            </a:r>
            <a:r>
              <a:rPr lang="en-US" sz="2800" smtClean="0"/>
              <a:t>Because writing on women, about women and by women is available, women need space for their information. They need a distinct place where they can  access their information. </a:t>
            </a:r>
          </a:p>
          <a:p>
            <a:r>
              <a:rPr lang="en-US" sz="2800" smtClean="0"/>
              <a:t> In the world today there are women’s libraries and documentation centres. The first  women’s library was founded in  in Turkey, there is women’s library in the USA- the Sleshinger women’s library</a:t>
            </a:r>
          </a:p>
          <a:p>
            <a:r>
              <a:rPr lang="en-US" sz="2800" smtClean="0"/>
              <a:t> In Africa the first one was founded in Abuja in Nigeria, there are other samll ones in country such as Uganda   </a:t>
            </a:r>
            <a:endParaRPr lang="en-US"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women’s information centres</a:t>
            </a:r>
            <a:endParaRPr lang="en-US"/>
          </a:p>
        </p:txBody>
      </p:sp>
      <p:sp>
        <p:nvSpPr>
          <p:cNvPr id="3" name="Content Placeholder 2"/>
          <p:cNvSpPr>
            <a:spLocks noGrp="1"/>
          </p:cNvSpPr>
          <p:nvPr>
            <p:ph idx="1"/>
          </p:nvPr>
        </p:nvSpPr>
        <p:spPr/>
        <p:txBody>
          <a:bodyPr>
            <a:normAutofit fontScale="92500" lnSpcReduction="10000"/>
          </a:bodyPr>
          <a:lstStyle/>
          <a:p>
            <a:r>
              <a:rPr lang="en-US" smtClean="0"/>
              <a:t> In kenya we lack a distint library or information centre  truly positioned for women’s stories. If there is documentation about women’s eperience, their achievemnts their development about their health and education  their politics and disapointments, we do not have them isolated  they are mainstreamed in other types of collection .We lack women’ information that is classified,  documented and places solitarily for easy accessibily for women.</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Women’s information centres</a:t>
            </a:r>
            <a:endParaRPr lang="en-US"/>
          </a:p>
        </p:txBody>
      </p:sp>
      <p:sp>
        <p:nvSpPr>
          <p:cNvPr id="3" name="Content Placeholder 2"/>
          <p:cNvSpPr>
            <a:spLocks noGrp="1"/>
          </p:cNvSpPr>
          <p:nvPr>
            <p:ph idx="1"/>
          </p:nvPr>
        </p:nvSpPr>
        <p:spPr/>
        <p:txBody>
          <a:bodyPr>
            <a:noAutofit/>
          </a:bodyPr>
          <a:lstStyle/>
          <a:p>
            <a:r>
              <a:rPr lang="en-US" sz="2000" smtClean="0"/>
              <a:t> </a:t>
            </a:r>
            <a:r>
              <a:rPr lang="en-US" sz="2400" smtClean="0"/>
              <a:t>This therefore is an urgent need for our women in this country. We need to place women’s information  where it is  availble organized, classified and made vissible for them.</a:t>
            </a:r>
          </a:p>
          <a:p>
            <a:r>
              <a:rPr lang="en-US" sz="2400" smtClean="0"/>
              <a:t> We need to take this in Government planning commitee meetings  to have this regulated so that it be like other types of infromation regulated by the government. The women’s libraries and documentation centres should  appear in headquaters and in the counties  because women who are ilitrate can learn to read and writes and those who are literate can gain more knowledge by example of other women.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Women inf. centres</a:t>
            </a:r>
            <a:endParaRPr lang="en-US"/>
          </a:p>
        </p:txBody>
      </p:sp>
      <p:sp>
        <p:nvSpPr>
          <p:cNvPr id="3" name="Content Placeholder 2"/>
          <p:cNvSpPr>
            <a:spLocks noGrp="1"/>
          </p:cNvSpPr>
          <p:nvPr>
            <p:ph idx="1"/>
          </p:nvPr>
        </p:nvSpPr>
        <p:spPr/>
        <p:txBody>
          <a:bodyPr/>
          <a:lstStyle/>
          <a:p>
            <a:endParaRPr lang="en-US" smtClean="0"/>
          </a:p>
          <a:p>
            <a:endParaRPr lang="en-US"/>
          </a:p>
        </p:txBody>
      </p:sp>
      <p:sp>
        <p:nvSpPr>
          <p:cNvPr id="4" name="Rectangle 3"/>
          <p:cNvSpPr/>
          <p:nvPr/>
        </p:nvSpPr>
        <p:spPr>
          <a:xfrm>
            <a:off x="914400" y="1828800"/>
            <a:ext cx="6400800" cy="3046988"/>
          </a:xfrm>
          <a:prstGeom prst="rect">
            <a:avLst/>
          </a:prstGeom>
        </p:spPr>
        <p:txBody>
          <a:bodyPr wrap="square">
            <a:spAutoFit/>
          </a:bodyPr>
          <a:lstStyle/>
          <a:p>
            <a:r>
              <a:rPr lang="en-US" smtClean="0"/>
              <a:t> and therefore ,W</a:t>
            </a:r>
            <a:r>
              <a:rPr lang="en-US" sz="2400" smtClean="0"/>
              <a:t>e need to educate women not just in formal education but also in their efforts to take initiative for liffting their standards. We need to show  their inovativeness, Because we want to  take what this University KWUST has done, empower women through education. </a:t>
            </a:r>
          </a:p>
          <a:p>
            <a:r>
              <a:rPr lang="en-US" sz="2400" smtClean="0"/>
              <a:t>Lack of education for women is robbing them their own full potential (Matera ,2018)</a:t>
            </a:r>
            <a:endParaRPr lang="en-U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women’s information centres in the world</a:t>
            </a:r>
            <a:endParaRPr lang="en-US"/>
          </a:p>
        </p:txBody>
      </p:sp>
      <p:sp>
        <p:nvSpPr>
          <p:cNvPr id="3" name="Content Placeholder 2"/>
          <p:cNvSpPr>
            <a:spLocks noGrp="1"/>
          </p:cNvSpPr>
          <p:nvPr>
            <p:ph idx="1"/>
          </p:nvPr>
        </p:nvSpPr>
        <p:spPr/>
        <p:txBody>
          <a:bodyPr>
            <a:normAutofit fontScale="92500" lnSpcReduction="10000"/>
          </a:bodyPr>
          <a:lstStyle/>
          <a:p>
            <a:r>
              <a:rPr lang="en-US" smtClean="0"/>
              <a:t> B</a:t>
            </a:r>
            <a:r>
              <a:rPr lang="en-US" sz="2800" smtClean="0"/>
              <a:t>y advocating for women information centres in kenya, We are following in the footsteps of other women.  World wide there are women’s information centres in: Turkey, in the USA, in Britain, in  Sweden, in Uganda  (close to us). We need  to champion this trend in kenya otherwise our women will keep striving  to seek for their information, in information houses that do not distinqiush this kind of information. Like we have distingush the need for women’s university  in Africa south of Sahara. Let us advocate for another aspect of women’s  lives. The life of beeing informed . The life of knowledge on our women.</a:t>
            </a:r>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t>Why Position?</a:t>
            </a:r>
            <a:endParaRPr lang="en-US" sz="3200"/>
          </a:p>
        </p:txBody>
      </p:sp>
      <p:sp>
        <p:nvSpPr>
          <p:cNvPr id="3" name="Content Placeholder 2"/>
          <p:cNvSpPr>
            <a:spLocks noGrp="1"/>
          </p:cNvSpPr>
          <p:nvPr>
            <p:ph idx="1"/>
          </p:nvPr>
        </p:nvSpPr>
        <p:spPr/>
        <p:txBody>
          <a:bodyPr/>
          <a:lstStyle/>
          <a:p>
            <a:r>
              <a:rPr lang="en-US" smtClean="0"/>
              <a:t> To position is to place strategically, to highlight , to enphasise etc.</a:t>
            </a:r>
          </a:p>
          <a:p>
            <a:r>
              <a:rPr lang="en-US" smtClean="0"/>
              <a:t> We should therefore position women’s information so that their information is  visisble and easily accessible</a:t>
            </a:r>
          </a:p>
          <a:p>
            <a:r>
              <a:rPr lang="en-US" smtClean="0"/>
              <a:t> We should establish women’s libraries, documentation centres and other types of women centres.</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My hope </a:t>
            </a:r>
            <a:br>
              <a:rPr lang="en-US" smtClean="0"/>
            </a:br>
            <a:endParaRPr lang="en-US"/>
          </a:p>
        </p:txBody>
      </p:sp>
      <p:sp>
        <p:nvSpPr>
          <p:cNvPr id="3" name="Content Placeholder 2"/>
          <p:cNvSpPr>
            <a:spLocks noGrp="1"/>
          </p:cNvSpPr>
          <p:nvPr>
            <p:ph idx="1"/>
          </p:nvPr>
        </p:nvSpPr>
        <p:spPr/>
        <p:txBody>
          <a:bodyPr>
            <a:normAutofit fontScale="92500" lnSpcReduction="20000"/>
          </a:bodyPr>
          <a:lstStyle/>
          <a:p>
            <a:r>
              <a:rPr lang="en-US" smtClean="0"/>
              <a:t> If we have decentralised governing system </a:t>
            </a:r>
          </a:p>
          <a:p>
            <a:r>
              <a:rPr lang="en-US" smtClean="0"/>
              <a:t> We we will create county libraries in the process, why can’t we create women’s  information centres, in our headquater</a:t>
            </a:r>
          </a:p>
          <a:p>
            <a:r>
              <a:rPr lang="en-US" smtClean="0"/>
              <a:t>in our counties and may be in our villages</a:t>
            </a:r>
          </a:p>
          <a:p>
            <a:r>
              <a:rPr lang="en-US" smtClean="0"/>
              <a:t> where all categories of women can enjoy reading, learning and being informed.?</a:t>
            </a:r>
          </a:p>
          <a:p>
            <a:pPr>
              <a:buNone/>
            </a:pPr>
            <a:endParaRPr lang="en-US" smtClean="0"/>
          </a:p>
          <a:p>
            <a:r>
              <a:rPr lang="en-US" smtClean="0"/>
              <a:t> Thank you for Listening !</a:t>
            </a:r>
          </a:p>
          <a:p>
            <a:r>
              <a:rPr lang="en-US" i="1" smtClean="0"/>
              <a:t>                                                  J.A. Abonyo</a:t>
            </a:r>
          </a:p>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Abstract </a:t>
            </a:r>
            <a:endParaRPr lang="en-US"/>
          </a:p>
        </p:txBody>
      </p:sp>
      <p:sp>
        <p:nvSpPr>
          <p:cNvPr id="3" name="Content Placeholder 2"/>
          <p:cNvSpPr>
            <a:spLocks noGrp="1"/>
          </p:cNvSpPr>
          <p:nvPr>
            <p:ph idx="1"/>
          </p:nvPr>
        </p:nvSpPr>
        <p:spPr/>
        <p:txBody>
          <a:bodyPr/>
          <a:lstStyle/>
          <a:p>
            <a:r>
              <a:rPr lang="en-US" smtClean="0"/>
              <a:t>This is a concept paper presented the  1</a:t>
            </a:r>
            <a:r>
              <a:rPr lang="en-US" baseline="30000" smtClean="0"/>
              <a:t>st</a:t>
            </a:r>
            <a:r>
              <a:rPr lang="en-US" smtClean="0"/>
              <a:t>  Conference at Kiri women’s University of Science and Technology KWUST on 20</a:t>
            </a:r>
            <a:r>
              <a:rPr lang="en-US" baseline="30000" smtClean="0"/>
              <a:t>th</a:t>
            </a:r>
            <a:r>
              <a:rPr lang="en-US" smtClean="0"/>
              <a:t> July, 2018, at the University main campus  Mwihoko</a:t>
            </a:r>
          </a:p>
          <a:p>
            <a:r>
              <a:rPr lang="en-US" smtClean="0"/>
              <a:t>            By Dr. Jayne A bonyo</a:t>
            </a:r>
          </a:p>
          <a:p>
            <a:pPr>
              <a:buNone/>
            </a:pPr>
            <a:r>
              <a:rPr lang="en-US" smtClean="0"/>
              <a:t>                Kiriri University</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Women’s  isolated information of various types </a:t>
            </a:r>
            <a:endParaRPr lang="en-US"/>
          </a:p>
        </p:txBody>
      </p:sp>
      <p:sp>
        <p:nvSpPr>
          <p:cNvPr id="3" name="Content Placeholder 2"/>
          <p:cNvSpPr>
            <a:spLocks noGrp="1"/>
          </p:cNvSpPr>
          <p:nvPr>
            <p:ph idx="1"/>
          </p:nvPr>
        </p:nvSpPr>
        <p:spPr/>
        <p:txBody>
          <a:bodyPr/>
          <a:lstStyle/>
          <a:p>
            <a:r>
              <a:rPr lang="en-US" smtClean="0"/>
              <a:t> there is informatiom about women for women and by women that is documented world wide. In kenya, The information singling women most recently documented is by  Susan Githuku- “</a:t>
            </a:r>
            <a:r>
              <a:rPr lang="en-US" i="1" smtClean="0"/>
              <a:t>life journeys</a:t>
            </a:r>
            <a:r>
              <a:rPr lang="en-US" smtClean="0"/>
              <a:t>”  this has only depicted  one small section of women. In the country.  There are more women’s stories.</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Women’s stories</a:t>
            </a:r>
            <a:endParaRPr lang="en-US"/>
          </a:p>
        </p:txBody>
      </p:sp>
      <p:sp>
        <p:nvSpPr>
          <p:cNvPr id="3" name="Content Placeholder 2"/>
          <p:cNvSpPr>
            <a:spLocks noGrp="1"/>
          </p:cNvSpPr>
          <p:nvPr>
            <p:ph idx="1"/>
          </p:nvPr>
        </p:nvSpPr>
        <p:spPr/>
        <p:txBody>
          <a:bodyPr/>
          <a:lstStyle/>
          <a:p>
            <a:r>
              <a:rPr lang="en-US" smtClean="0"/>
              <a:t> women’s stories do not only highligh the few that are famous in their achievements.  The  those stories are hidden in their activities and expereinces: In kenya there are women in  sports, in journalism, in politics, in science in IT, in engineering , in business world in  manufacturing ( wine, beauty products,) women in farming, etc. They give success stories for women.</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women writters.</a:t>
            </a:r>
            <a:endParaRPr lang="en-US"/>
          </a:p>
        </p:txBody>
      </p:sp>
      <p:sp>
        <p:nvSpPr>
          <p:cNvPr id="3" name="Content Placeholder 2"/>
          <p:cNvSpPr>
            <a:spLocks noGrp="1"/>
          </p:cNvSpPr>
          <p:nvPr>
            <p:ph idx="1"/>
          </p:nvPr>
        </p:nvSpPr>
        <p:spPr/>
        <p:txBody>
          <a:bodyPr/>
          <a:lstStyle/>
          <a:p>
            <a:r>
              <a:rPr lang="en-US" smtClean="0"/>
              <a:t> And  there are women writters. Some of them write women’s stories, Ogola, M. - on the river and the source, Asenath Odaga,  Grace ogot Muthoni Likimani, Mary Ominde ( domestic science) and many more.</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2800" smtClean="0"/>
              <a:t>  Abstract</a:t>
            </a:r>
          </a:p>
          <a:p>
            <a:r>
              <a:rPr lang="en-US" smtClean="0"/>
              <a:t> </a:t>
            </a:r>
            <a:r>
              <a:rPr lang="en-US" sz="2400" smtClean="0"/>
              <a:t>women’s information is vital and exists for their usage</a:t>
            </a:r>
          </a:p>
          <a:p>
            <a:r>
              <a:rPr lang="en-US" sz="2400" smtClean="0"/>
              <a:t> women have championed many/ social economic, cultural  and political activies,  they are every where. Currently in  kenya they even appear in the list of corupt individuals. There are :</a:t>
            </a:r>
          </a:p>
          <a:p>
            <a:r>
              <a:rPr lang="en-US" sz="2400" smtClean="0"/>
              <a:t> women in law, </a:t>
            </a:r>
          </a:p>
          <a:p>
            <a:r>
              <a:rPr lang="en-US" sz="2400" smtClean="0"/>
              <a:t>Women in architeture</a:t>
            </a:r>
          </a:p>
          <a:p>
            <a:r>
              <a:rPr lang="en-US" sz="2400" smtClean="0"/>
              <a:t>Women in medicine</a:t>
            </a:r>
          </a:p>
          <a:p>
            <a:r>
              <a:rPr lang="en-US" sz="2400" smtClean="0"/>
              <a:t> women in aviation</a:t>
            </a:r>
          </a:p>
          <a:p>
            <a:r>
              <a:rPr lang="en-US" sz="2400" smtClean="0"/>
              <a:t>Women in education</a:t>
            </a:r>
          </a:p>
          <a:p>
            <a:r>
              <a:rPr lang="en-US" sz="2400" smtClean="0"/>
              <a:t>Women in library science</a:t>
            </a:r>
          </a:p>
          <a:p>
            <a:r>
              <a:rPr lang="en-US" sz="2400" smtClean="0"/>
              <a:t>Women in diplomatic service</a:t>
            </a:r>
          </a:p>
          <a:p>
            <a:r>
              <a:rPr lang="en-US" sz="2400" smtClean="0"/>
              <a:t> etc</a:t>
            </a:r>
          </a:p>
          <a:p>
            <a:endParaRPr lang="en-US" sz="2400" smtClean="0"/>
          </a:p>
          <a:p>
            <a:endParaRPr lang="en-US"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Abstract con.</a:t>
            </a:r>
            <a:endParaRPr lang="en-US"/>
          </a:p>
        </p:txBody>
      </p:sp>
      <p:sp>
        <p:nvSpPr>
          <p:cNvPr id="3" name="Content Placeholder 2"/>
          <p:cNvSpPr>
            <a:spLocks noGrp="1"/>
          </p:cNvSpPr>
          <p:nvPr>
            <p:ph idx="1"/>
          </p:nvPr>
        </p:nvSpPr>
        <p:spPr/>
        <p:txBody>
          <a:bodyPr>
            <a:normAutofit fontScale="92500" lnSpcReduction="10000"/>
          </a:bodyPr>
          <a:lstStyle/>
          <a:p>
            <a:r>
              <a:rPr lang="en-US" smtClean="0"/>
              <a:t> Due to their involement is various fields, women have had their stories beeing told. In kenya for example, we have been told of the story of Mekatili wa Menza who fought the white man during colonial rule, the story of wangu wa makeri during Mau mau war are some we remember in the past.</a:t>
            </a:r>
          </a:p>
          <a:p>
            <a:r>
              <a:rPr lang="en-US" smtClean="0"/>
              <a:t>We have Grace onyango the first women politician and mayor. Margaret kenyatta followed and there are others we cannot list all here.</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t>Championing wome’s course</a:t>
            </a:r>
            <a:endParaRPr lang="en-US" sz="3200"/>
          </a:p>
        </p:txBody>
      </p:sp>
      <p:sp>
        <p:nvSpPr>
          <p:cNvPr id="3" name="Content Placeholder 2"/>
          <p:cNvSpPr>
            <a:spLocks noGrp="1"/>
          </p:cNvSpPr>
          <p:nvPr>
            <p:ph idx="1"/>
          </p:nvPr>
        </p:nvSpPr>
        <p:spPr/>
        <p:txBody>
          <a:bodyPr/>
          <a:lstStyle/>
          <a:p>
            <a:r>
              <a:rPr lang="en-US" smtClean="0"/>
              <a:t> S</a:t>
            </a:r>
            <a:r>
              <a:rPr lang="en-US" sz="2800" smtClean="0"/>
              <a:t>tarted in Europe- and the first women’s demonstration as a way of protesting about thier plight was in Copenhagen in 1976,  and became a movement of women’s decade, </a:t>
            </a:r>
          </a:p>
          <a:p>
            <a:r>
              <a:rPr lang="en-US" sz="2800" smtClean="0"/>
              <a:t> In 1985, the world women’s meeting took place in Nairobi, Kenya </a:t>
            </a:r>
          </a:p>
          <a:p>
            <a:r>
              <a:rPr lang="en-US" sz="2800" smtClean="0"/>
              <a:t>In 1995 it was in Beijing the most famous one(the Beijing women’s coference)</a:t>
            </a:r>
            <a:endParaRPr lang="en-U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women’s advocacy</a:t>
            </a:r>
            <a:endParaRPr lang="en-US"/>
          </a:p>
        </p:txBody>
      </p:sp>
      <p:sp>
        <p:nvSpPr>
          <p:cNvPr id="3" name="Content Placeholder 2"/>
          <p:cNvSpPr>
            <a:spLocks noGrp="1"/>
          </p:cNvSpPr>
          <p:nvPr>
            <p:ph idx="1"/>
          </p:nvPr>
        </p:nvSpPr>
        <p:spPr/>
        <p:txBody>
          <a:bodyPr>
            <a:normAutofit fontScale="85000" lnSpcReduction="20000"/>
          </a:bodyPr>
          <a:lstStyle/>
          <a:p>
            <a:r>
              <a:rPr lang="en-US" smtClean="0"/>
              <a:t> Women have always advocated for their right as human rights and have demanded to be given a fair place in any governmental sytems/ leadership.  This is because some of them have played important roles even as becoming presidents of their countries:</a:t>
            </a:r>
          </a:p>
          <a:p>
            <a:r>
              <a:rPr lang="en-US" smtClean="0"/>
              <a:t> Indra Gandhi ( india)</a:t>
            </a:r>
          </a:p>
          <a:p>
            <a:r>
              <a:rPr lang="en-US" smtClean="0"/>
              <a:t> Bandanaraike and her doughter of Srilanka  the late Magy Thatcher, Great Britain, the late  Benazir Butto of pakistan/, Hellen Johnson </a:t>
            </a:r>
            <a:r>
              <a:rPr lang="en-US" b="1" smtClean="0"/>
              <a:t>sirlif </a:t>
            </a:r>
            <a:r>
              <a:rPr lang="en-US" smtClean="0"/>
              <a:t>( Sierra Leon etc  other great women politicians are:  Winnie Mandela, of South Africa, Ngilu, Karua.and Milly Odhiambo, Tabitha Sei of kenya and there are many more..</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1334</Words>
  <Application>Microsoft Office PowerPoint</Application>
  <PresentationFormat>On-screen Show (4:3)</PresentationFormat>
  <Paragraphs>68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Positioning women’s information in kenya: </vt:lpstr>
      <vt:lpstr> Abstract </vt:lpstr>
      <vt:lpstr>Women’s  isolated information of various types </vt:lpstr>
      <vt:lpstr>Women’s stories</vt:lpstr>
      <vt:lpstr> women writters.</vt:lpstr>
      <vt:lpstr>Slide 6</vt:lpstr>
      <vt:lpstr>Abstract con.</vt:lpstr>
      <vt:lpstr>Championing wome’s course</vt:lpstr>
      <vt:lpstr> women’s advocacy</vt:lpstr>
      <vt:lpstr>Women writers</vt:lpstr>
      <vt:lpstr>Women information centres </vt:lpstr>
      <vt:lpstr> women’s information centres</vt:lpstr>
      <vt:lpstr>Women’s information centres</vt:lpstr>
      <vt:lpstr>Women inf. centres</vt:lpstr>
      <vt:lpstr> women’s information centres in the world</vt:lpstr>
      <vt:lpstr>Why Position?</vt:lpstr>
      <vt:lpstr> My hope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Positioning women’s information in kenya</dc:title>
  <dc:creator>library</dc:creator>
  <cp:lastModifiedBy>kaima</cp:lastModifiedBy>
  <cp:revision>35</cp:revision>
  <dcterms:created xsi:type="dcterms:W3CDTF">2018-06-27T12:59:27Z</dcterms:created>
  <dcterms:modified xsi:type="dcterms:W3CDTF">2020-02-18T12:17:14Z</dcterms:modified>
</cp:coreProperties>
</file>